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7" r:id="rId2"/>
    <p:sldId id="263" r:id="rId3"/>
    <p:sldId id="278" r:id="rId4"/>
    <p:sldId id="277" r:id="rId5"/>
  </p:sldIdLst>
  <p:sldSz cx="12801600" cy="9601200" type="A3"/>
  <p:notesSz cx="6858000" cy="9144000"/>
  <p:defaultTextStyle>
    <a:defPPr>
      <a:defRPr lang="en-US"/>
    </a:defPPr>
    <a:lvl1pPr algn="l" defTabSz="748983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748983" indent="-108903" algn="l" defTabSz="748983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1500188" indent="-220028" algn="l" defTabSz="748983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2251393" indent="-331153" algn="l" defTabSz="748983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3002598" indent="-442278" algn="l" defTabSz="748983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3200400" algn="l" defTabSz="1280160" rtl="0" eaLnBrk="1" latinLnBrk="0" hangingPunct="1">
      <a:defRPr sz="29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3840480" algn="l" defTabSz="1280160" rtl="0" eaLnBrk="1" latinLnBrk="0" hangingPunct="1">
      <a:defRPr sz="29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4480560" algn="l" defTabSz="1280160" rtl="0" eaLnBrk="1" latinLnBrk="0" hangingPunct="1">
      <a:defRPr sz="29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5120640" algn="l" defTabSz="1280160" rtl="0" eaLnBrk="1" latinLnBrk="0" hangingPunct="1">
      <a:defRPr sz="29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158">
          <p15:clr>
            <a:srgbClr val="A4A3A4"/>
          </p15:clr>
        </p15:guide>
        <p15:guide id="2" orient="horz" pos="5753">
          <p15:clr>
            <a:srgbClr val="A4A3A4"/>
          </p15:clr>
        </p15:guide>
        <p15:guide id="3" orient="horz" pos="5369">
          <p15:clr>
            <a:srgbClr val="A4A3A4"/>
          </p15:clr>
        </p15:guide>
        <p15:guide id="4" orient="horz" pos="388">
          <p15:clr>
            <a:srgbClr val="A4A3A4"/>
          </p15:clr>
        </p15:guide>
        <p15:guide id="5" orient="horz" pos="738">
          <p15:clr>
            <a:srgbClr val="A4A3A4"/>
          </p15:clr>
        </p15:guide>
        <p15:guide id="6" orient="horz" pos="1091">
          <p15:clr>
            <a:srgbClr val="A4A3A4"/>
          </p15:clr>
        </p15:guide>
        <p15:guide id="7" orient="horz" pos="2335">
          <p15:clr>
            <a:srgbClr val="A4A3A4"/>
          </p15:clr>
        </p15:guide>
        <p15:guide id="8" orient="horz" pos="1522">
          <p15:clr>
            <a:srgbClr val="A4A3A4"/>
          </p15:clr>
        </p15:guide>
        <p15:guide id="9" pos="7685">
          <p15:clr>
            <a:srgbClr val="A4A3A4"/>
          </p15:clr>
        </p15:guide>
        <p15:guide id="10" pos="385">
          <p15:clr>
            <a:srgbClr val="A4A3A4"/>
          </p15:clr>
        </p15:guide>
        <p15:guide id="11" pos="4032">
          <p15:clr>
            <a:srgbClr val="A4A3A4"/>
          </p15:clr>
        </p15:guide>
        <p15:guide id="12" pos="5687">
          <p15:clr>
            <a:srgbClr val="A4A3A4"/>
          </p15:clr>
        </p15:guide>
        <p15:guide id="13" pos="219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A7A9A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4614" autoAdjust="0"/>
  </p:normalViewPr>
  <p:slideViewPr>
    <p:cSldViewPr snapToGrid="0" snapToObjects="1">
      <p:cViewPr varScale="1">
        <p:scale>
          <a:sx n="60" d="100"/>
          <a:sy n="60" d="100"/>
        </p:scale>
        <p:origin x="1406" y="62"/>
      </p:cViewPr>
      <p:guideLst>
        <p:guide orient="horz" pos="5158"/>
        <p:guide orient="horz" pos="5753"/>
        <p:guide orient="horz" pos="5369"/>
        <p:guide orient="horz" pos="388"/>
        <p:guide orient="horz" pos="738"/>
        <p:guide orient="horz" pos="1091"/>
        <p:guide orient="horz" pos="2335"/>
        <p:guide orient="horz" pos="1522"/>
        <p:guide pos="7685"/>
        <p:guide pos="385"/>
        <p:guide pos="4032"/>
        <p:guide pos="5687"/>
        <p:guide pos="21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notesViewPr>
    <p:cSldViewPr snapToGrid="0" snapToObjects="1">
      <p:cViewPr varScale="1">
        <p:scale>
          <a:sx n="98" d="100"/>
          <a:sy n="98" d="100"/>
        </p:scale>
        <p:origin x="-35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53643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53643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A8FDD3C-C7DB-48DD-9CC5-513279CE981F}" type="datetimeFigureOut">
              <a:rPr lang="en-GB"/>
              <a:pPr>
                <a:defRPr/>
              </a:pPr>
              <a:t>24/10/2018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53643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53643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3665905-8C24-4081-9515-1D044163F4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7418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53643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53643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463566-3619-4240-850E-BE527B8327F0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53643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53643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EBD13A2-B2CB-4EE6-BC57-C06FD9535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788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748983" rtl="0" fontAlgn="base">
      <a:spcBef>
        <a:spcPct val="30000"/>
      </a:spcBef>
      <a:spcAft>
        <a:spcPct val="0"/>
      </a:spcAft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748983" algn="l" defTabSz="748983" rtl="0" fontAlgn="base">
      <a:spcBef>
        <a:spcPct val="30000"/>
      </a:spcBef>
      <a:spcAft>
        <a:spcPct val="0"/>
      </a:spcAft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500188" algn="l" defTabSz="748983" rtl="0" fontAlgn="base">
      <a:spcBef>
        <a:spcPct val="30000"/>
      </a:spcBef>
      <a:spcAft>
        <a:spcPct val="0"/>
      </a:spcAft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2251393" algn="l" defTabSz="748983" rtl="0" fontAlgn="base">
      <a:spcBef>
        <a:spcPct val="30000"/>
      </a:spcBef>
      <a:spcAft>
        <a:spcPct val="0"/>
      </a:spcAft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3002598" algn="l" defTabSz="748983" rtl="0" fontAlgn="base">
      <a:spcBef>
        <a:spcPct val="30000"/>
      </a:spcBef>
      <a:spcAft>
        <a:spcPct val="0"/>
      </a:spcAft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3755030" algn="l" defTabSz="75100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4506036" algn="l" defTabSz="75100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5257041" algn="l" defTabSz="75100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6008047" algn="l" defTabSz="75100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34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34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34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34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534988" fontAlgn="base">
              <a:spcBef>
                <a:spcPct val="0"/>
              </a:spcBef>
              <a:spcAft>
                <a:spcPct val="0"/>
              </a:spcAft>
            </a:pPr>
            <a:fld id="{B6FF7B02-B47E-4D4F-A523-EC0AAB81CBE7}" type="slidenum">
              <a:rPr lang="en-US" sz="1200"/>
              <a:pPr defTabSz="534988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67160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7" y="380052"/>
            <a:ext cx="11599228" cy="3122612"/>
          </a:xfrm>
        </p:spPr>
        <p:txBody>
          <a:bodyPr>
            <a:noAutofit/>
          </a:bodyPr>
          <a:lstStyle>
            <a:lvl1pPr>
              <a:lnSpc>
                <a:spcPts val="10098"/>
              </a:lnSpc>
              <a:defRPr sz="8400" b="0">
                <a:solidFill>
                  <a:srgbClr val="004990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00074" y="1631316"/>
            <a:ext cx="11585893" cy="6556375"/>
          </a:xfrm>
          <a:prstGeom prst="rect">
            <a:avLst/>
          </a:prstGeom>
        </p:spPr>
        <p:txBody>
          <a:bodyPr/>
          <a:lstStyle>
            <a:lvl1pPr>
              <a:lnSpc>
                <a:spcPts val="4106"/>
              </a:lnSpc>
              <a:defRPr/>
            </a:lvl1pPr>
            <a:lvl2pPr>
              <a:lnSpc>
                <a:spcPts val="3613"/>
              </a:lnSpc>
              <a:defRPr/>
            </a:lvl2pPr>
            <a:lvl3pPr>
              <a:lnSpc>
                <a:spcPts val="3613"/>
              </a:lnSpc>
              <a:defRPr sz="3200">
                <a:solidFill>
                  <a:schemeClr val="tx2"/>
                </a:solidFill>
              </a:defRPr>
            </a:lvl3pPr>
            <a:lvl4pPr>
              <a:lnSpc>
                <a:spcPts val="3613"/>
              </a:lnSpc>
              <a:defRPr>
                <a:solidFill>
                  <a:schemeClr val="tx2"/>
                </a:solidFill>
              </a:defRPr>
            </a:lvl4pPr>
            <a:lvl5pPr>
              <a:lnSpc>
                <a:spcPts val="3613"/>
              </a:lnSpc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04281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00077" y="1160145"/>
            <a:ext cx="3709738" cy="7025323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399632" y="6044435"/>
            <a:ext cx="3951360" cy="212554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8447576" y="6044435"/>
            <a:ext cx="3751728" cy="2125549"/>
          </a:xfrm>
          <a:prstGeom prst="rect">
            <a:avLst/>
          </a:prstGeom>
        </p:spPr>
        <p:txBody>
          <a:bodyPr rIns="0"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602302" y="526737"/>
            <a:ext cx="10972482" cy="633412"/>
          </a:xfrm>
        </p:spPr>
        <p:txBody>
          <a:bodyPr>
            <a:noAutofit/>
          </a:bodyPr>
          <a:lstStyle>
            <a:lvl1pPr>
              <a:defRPr sz="4100" b="1" i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19"/>
          </p:nvPr>
        </p:nvSpPr>
        <p:spPr>
          <a:xfrm>
            <a:off x="4400551" y="1160146"/>
            <a:ext cx="7757295" cy="4956178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045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600077" y="2200278"/>
            <a:ext cx="11599228" cy="5985192"/>
          </a:xfrm>
          <a:prstGeom prst="rect">
            <a:avLst/>
          </a:prstGeom>
        </p:spPr>
        <p:txBody>
          <a:bodyPr rtlCol="0">
            <a:noAutofit/>
          </a:bodyPr>
          <a:lstStyle>
            <a:lvl1pPr marL="33338" indent="0">
              <a:buNone/>
              <a:defRPr/>
            </a:lvl1pPr>
          </a:lstStyle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00073" y="1613537"/>
            <a:ext cx="11599230" cy="473977"/>
          </a:xfrm>
          <a:prstGeom prst="rect">
            <a:avLst/>
          </a:prstGeom>
        </p:spPr>
        <p:txBody>
          <a:bodyPr>
            <a:noAutofit/>
          </a:bodyPr>
          <a:lstStyle>
            <a:lvl1pPr marL="33338" indent="0">
              <a:buNone/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06766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02303" y="1609091"/>
            <a:ext cx="5800725" cy="645858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2"/>
          </p:nvPr>
        </p:nvSpPr>
        <p:spPr>
          <a:xfrm>
            <a:off x="6435970" y="1729107"/>
            <a:ext cx="5785168" cy="6458585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83554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526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7" y="380052"/>
            <a:ext cx="11599228" cy="3122612"/>
          </a:xfrm>
        </p:spPr>
        <p:txBody>
          <a:bodyPr>
            <a:noAutofit/>
          </a:bodyPr>
          <a:lstStyle>
            <a:lvl1pPr>
              <a:lnSpc>
                <a:spcPts val="10098"/>
              </a:lnSpc>
              <a:defRPr sz="8400" b="0">
                <a:solidFill>
                  <a:srgbClr val="004990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075" y="3693798"/>
            <a:ext cx="11599230" cy="6582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613"/>
              </a:lnSpc>
              <a:spcBef>
                <a:spcPts val="0"/>
              </a:spcBef>
              <a:buNone/>
              <a:defRPr sz="3200" b="1" i="0" baseline="0">
                <a:solidFill>
                  <a:schemeClr val="accent2"/>
                </a:solidFill>
              </a:defRPr>
            </a:lvl1pPr>
            <a:lvl2pPr marL="751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02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53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04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55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506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257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008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00076" y="4995146"/>
            <a:ext cx="11597005" cy="5021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5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02299" y="5540893"/>
            <a:ext cx="11597005" cy="7734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5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33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12801600" cy="65335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7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7" y="380052"/>
            <a:ext cx="11599228" cy="3122612"/>
          </a:xfrm>
        </p:spPr>
        <p:txBody>
          <a:bodyPr>
            <a:noAutofit/>
          </a:bodyPr>
          <a:lstStyle>
            <a:lvl1pPr>
              <a:lnSpc>
                <a:spcPts val="11498"/>
              </a:lnSpc>
              <a:defRPr sz="9800" b="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600075" y="3693798"/>
            <a:ext cx="11599230" cy="6582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613"/>
              </a:lnSpc>
              <a:spcBef>
                <a:spcPts val="0"/>
              </a:spcBef>
              <a:buNone/>
              <a:defRPr sz="3200" b="1" i="0" baseline="0">
                <a:solidFill>
                  <a:schemeClr val="bg1"/>
                </a:solidFill>
              </a:defRPr>
            </a:lvl1pPr>
            <a:lvl2pPr marL="751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02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53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04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55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506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257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008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00076" y="4995146"/>
            <a:ext cx="11597005" cy="5021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02299" y="5540893"/>
            <a:ext cx="11597005" cy="7734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02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no 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7" y="380052"/>
            <a:ext cx="11599228" cy="3122612"/>
          </a:xfrm>
        </p:spPr>
        <p:txBody>
          <a:bodyPr>
            <a:noAutofit/>
          </a:bodyPr>
          <a:lstStyle>
            <a:lvl1pPr>
              <a:lnSpc>
                <a:spcPts val="10098"/>
              </a:lnSpc>
              <a:defRPr sz="8400" b="0">
                <a:solidFill>
                  <a:srgbClr val="004990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075" y="3693798"/>
            <a:ext cx="11599230" cy="6582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613"/>
              </a:lnSpc>
              <a:spcBef>
                <a:spcPts val="0"/>
              </a:spcBef>
              <a:buNone/>
              <a:defRPr sz="3200" b="1" i="0" baseline="0">
                <a:solidFill>
                  <a:schemeClr val="accent2"/>
                </a:solidFill>
              </a:defRPr>
            </a:lvl1pPr>
            <a:lvl2pPr marL="751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02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53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04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55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506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257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008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00076" y="4995146"/>
            <a:ext cx="11597005" cy="5021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5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02299" y="5540893"/>
            <a:ext cx="11597005" cy="7734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5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954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with image  no 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12801600" cy="65335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7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7" y="380052"/>
            <a:ext cx="11599228" cy="3122612"/>
          </a:xfrm>
        </p:spPr>
        <p:txBody>
          <a:bodyPr>
            <a:noAutofit/>
          </a:bodyPr>
          <a:lstStyle>
            <a:lvl1pPr>
              <a:lnSpc>
                <a:spcPts val="11498"/>
              </a:lnSpc>
              <a:defRPr sz="9800" b="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600075" y="3693798"/>
            <a:ext cx="11599230" cy="6582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613"/>
              </a:lnSpc>
              <a:spcBef>
                <a:spcPts val="0"/>
              </a:spcBef>
              <a:buNone/>
              <a:defRPr sz="3200" b="1" i="0" baseline="0">
                <a:solidFill>
                  <a:schemeClr val="bg1"/>
                </a:solidFill>
              </a:defRPr>
            </a:lvl1pPr>
            <a:lvl2pPr marL="751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02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53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04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55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506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257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008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00076" y="4995146"/>
            <a:ext cx="11597005" cy="5021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02299" y="5540893"/>
            <a:ext cx="11597005" cy="7734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15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2302" y="526738"/>
            <a:ext cx="10972482" cy="1077912"/>
          </a:xfrm>
        </p:spPr>
        <p:txBody>
          <a:bodyPr>
            <a:noAutofit/>
          </a:bodyPr>
          <a:lstStyle>
            <a:lvl1pPr>
              <a:defRPr sz="4100" b="1" i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6"/>
          </p:nvPr>
        </p:nvSpPr>
        <p:spPr>
          <a:xfrm>
            <a:off x="600074" y="1612801"/>
            <a:ext cx="11585893" cy="6556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3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00077" y="1160150"/>
            <a:ext cx="11599228" cy="7025325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02302" y="526737"/>
            <a:ext cx="10972482" cy="633412"/>
          </a:xfrm>
        </p:spPr>
        <p:txBody>
          <a:bodyPr>
            <a:noAutofit/>
          </a:bodyPr>
          <a:lstStyle>
            <a:lvl1pPr>
              <a:defRPr sz="4100" b="1" i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4471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00077" y="1160145"/>
            <a:ext cx="3709738" cy="7025323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02302" y="526737"/>
            <a:ext cx="10972482" cy="633412"/>
          </a:xfrm>
        </p:spPr>
        <p:txBody>
          <a:bodyPr>
            <a:noAutofit/>
          </a:bodyPr>
          <a:lstStyle>
            <a:lvl1pPr>
              <a:defRPr sz="4100" b="1" i="0" baseline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18"/>
          </p:nvPr>
        </p:nvSpPr>
        <p:spPr>
          <a:xfrm>
            <a:off x="4400550" y="1160145"/>
            <a:ext cx="7785417" cy="702532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0282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8441058" y="1160145"/>
            <a:ext cx="3744912" cy="34671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8441058" y="4702459"/>
            <a:ext cx="3744912" cy="346752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02302" y="526737"/>
            <a:ext cx="10972482" cy="633412"/>
          </a:xfrm>
        </p:spPr>
        <p:txBody>
          <a:bodyPr>
            <a:noAutofit/>
          </a:bodyPr>
          <a:lstStyle>
            <a:lvl1pPr>
              <a:defRPr sz="4100" b="1" i="0" baseline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18"/>
          </p:nvPr>
        </p:nvSpPr>
        <p:spPr>
          <a:xfrm>
            <a:off x="602298" y="1160145"/>
            <a:ext cx="7757295" cy="702532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1954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2299" y="520065"/>
            <a:ext cx="10983595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5894" y="573406"/>
            <a:ext cx="600075" cy="51117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defTabSz="751006" fontAlgn="auto">
              <a:spcBef>
                <a:spcPts val="0"/>
              </a:spcBef>
              <a:spcAft>
                <a:spcPts val="0"/>
              </a:spcAft>
              <a:defRPr sz="1300" b="0" i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B66A28A-4A42-44CB-807A-7F1B9FE03C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600075" y="1613535"/>
            <a:ext cx="11585893" cy="6571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128016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81" r:id="rId11"/>
    <p:sldLayoutId id="2147483682" r:id="rId12"/>
    <p:sldLayoutId id="214748368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748983" rtl="0" eaLnBrk="1" fontAlgn="base" hangingPunct="1">
        <a:lnSpc>
          <a:spcPts val="4603"/>
        </a:lnSpc>
        <a:spcBef>
          <a:spcPct val="0"/>
        </a:spcBef>
        <a:spcAft>
          <a:spcPct val="0"/>
        </a:spcAft>
        <a:defRPr sz="4100" b="1" kern="1200">
          <a:solidFill>
            <a:schemeClr val="accent2"/>
          </a:solidFill>
          <a:latin typeface="Arial"/>
          <a:ea typeface="+mj-ea"/>
          <a:cs typeface="Arial"/>
        </a:defRPr>
      </a:lvl1pPr>
      <a:lvl2pPr algn="l" defTabSz="748983" rtl="0" eaLnBrk="1" fontAlgn="base" hangingPunct="1">
        <a:lnSpc>
          <a:spcPts val="4603"/>
        </a:lnSpc>
        <a:spcBef>
          <a:spcPct val="0"/>
        </a:spcBef>
        <a:spcAft>
          <a:spcPct val="0"/>
        </a:spcAft>
        <a:defRPr sz="4100" b="1">
          <a:solidFill>
            <a:schemeClr val="accent2"/>
          </a:solidFill>
          <a:latin typeface="Arial" pitchFamily="34" charset="0"/>
          <a:cs typeface="Arial" pitchFamily="34" charset="0"/>
        </a:defRPr>
      </a:lvl2pPr>
      <a:lvl3pPr algn="l" defTabSz="748983" rtl="0" eaLnBrk="1" fontAlgn="base" hangingPunct="1">
        <a:lnSpc>
          <a:spcPts val="4603"/>
        </a:lnSpc>
        <a:spcBef>
          <a:spcPct val="0"/>
        </a:spcBef>
        <a:spcAft>
          <a:spcPct val="0"/>
        </a:spcAft>
        <a:defRPr sz="4100" b="1">
          <a:solidFill>
            <a:schemeClr val="accent2"/>
          </a:solidFill>
          <a:latin typeface="Arial" pitchFamily="34" charset="0"/>
          <a:cs typeface="Arial" pitchFamily="34" charset="0"/>
        </a:defRPr>
      </a:lvl3pPr>
      <a:lvl4pPr algn="l" defTabSz="748983" rtl="0" eaLnBrk="1" fontAlgn="base" hangingPunct="1">
        <a:lnSpc>
          <a:spcPts val="4603"/>
        </a:lnSpc>
        <a:spcBef>
          <a:spcPct val="0"/>
        </a:spcBef>
        <a:spcAft>
          <a:spcPct val="0"/>
        </a:spcAft>
        <a:defRPr sz="4100" b="1">
          <a:solidFill>
            <a:schemeClr val="accent2"/>
          </a:solidFill>
          <a:latin typeface="Arial" pitchFamily="34" charset="0"/>
          <a:cs typeface="Arial" pitchFamily="34" charset="0"/>
        </a:defRPr>
      </a:lvl4pPr>
      <a:lvl5pPr algn="l" defTabSz="748983" rtl="0" eaLnBrk="1" fontAlgn="base" hangingPunct="1">
        <a:lnSpc>
          <a:spcPts val="4603"/>
        </a:lnSpc>
        <a:spcBef>
          <a:spcPct val="0"/>
        </a:spcBef>
        <a:spcAft>
          <a:spcPct val="0"/>
        </a:spcAft>
        <a:defRPr sz="4100" b="1">
          <a:solidFill>
            <a:schemeClr val="accent2"/>
          </a:solidFill>
          <a:latin typeface="Arial" pitchFamily="34" charset="0"/>
          <a:cs typeface="Arial" pitchFamily="34" charset="0"/>
        </a:defRPr>
      </a:lvl5pPr>
      <a:lvl6pPr marL="640080" algn="l" defTabSz="748983" rtl="0" eaLnBrk="1" fontAlgn="base" hangingPunct="1">
        <a:lnSpc>
          <a:spcPts val="4603"/>
        </a:lnSpc>
        <a:spcBef>
          <a:spcPct val="0"/>
        </a:spcBef>
        <a:spcAft>
          <a:spcPct val="0"/>
        </a:spcAft>
        <a:defRPr sz="4100" b="1">
          <a:solidFill>
            <a:schemeClr val="accent2"/>
          </a:solidFill>
          <a:latin typeface="Arial" pitchFamily="34" charset="0"/>
          <a:cs typeface="Arial" pitchFamily="34" charset="0"/>
        </a:defRPr>
      </a:lvl6pPr>
      <a:lvl7pPr marL="1280160" algn="l" defTabSz="748983" rtl="0" eaLnBrk="1" fontAlgn="base" hangingPunct="1">
        <a:lnSpc>
          <a:spcPts val="4603"/>
        </a:lnSpc>
        <a:spcBef>
          <a:spcPct val="0"/>
        </a:spcBef>
        <a:spcAft>
          <a:spcPct val="0"/>
        </a:spcAft>
        <a:defRPr sz="4100" b="1">
          <a:solidFill>
            <a:schemeClr val="accent2"/>
          </a:solidFill>
          <a:latin typeface="Arial" pitchFamily="34" charset="0"/>
          <a:cs typeface="Arial" pitchFamily="34" charset="0"/>
        </a:defRPr>
      </a:lvl7pPr>
      <a:lvl8pPr marL="1920240" algn="l" defTabSz="748983" rtl="0" eaLnBrk="1" fontAlgn="base" hangingPunct="1">
        <a:lnSpc>
          <a:spcPts val="4603"/>
        </a:lnSpc>
        <a:spcBef>
          <a:spcPct val="0"/>
        </a:spcBef>
        <a:spcAft>
          <a:spcPct val="0"/>
        </a:spcAft>
        <a:defRPr sz="4100" b="1">
          <a:solidFill>
            <a:schemeClr val="accent2"/>
          </a:solidFill>
          <a:latin typeface="Arial" pitchFamily="34" charset="0"/>
          <a:cs typeface="Arial" pitchFamily="34" charset="0"/>
        </a:defRPr>
      </a:lvl8pPr>
      <a:lvl9pPr marL="2560320" algn="l" defTabSz="748983" rtl="0" eaLnBrk="1" fontAlgn="base" hangingPunct="1">
        <a:lnSpc>
          <a:spcPts val="4603"/>
        </a:lnSpc>
        <a:spcBef>
          <a:spcPct val="0"/>
        </a:spcBef>
        <a:spcAft>
          <a:spcPct val="0"/>
        </a:spcAft>
        <a:defRPr sz="4100" b="1">
          <a:solidFill>
            <a:schemeClr val="accent2"/>
          </a:solidFill>
          <a:latin typeface="Arial" pitchFamily="34" charset="0"/>
          <a:cs typeface="Arial" pitchFamily="34" charset="0"/>
        </a:defRPr>
      </a:lvl9pPr>
    </p:titleStyle>
    <p:bodyStyle>
      <a:lvl1pPr marL="460058" indent="-426720" algn="l" defTabSz="74898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2"/>
          </a:solidFill>
          <a:latin typeface="Arial"/>
          <a:ea typeface="+mn-ea"/>
          <a:cs typeface="Arial"/>
        </a:defRPr>
      </a:lvl1pPr>
      <a:lvl2pPr marL="984568" indent="-508953" algn="l" defTabSz="748983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3200" kern="1200">
          <a:solidFill>
            <a:schemeClr val="tx2"/>
          </a:solidFill>
          <a:latin typeface="Arial"/>
          <a:ea typeface="+mn-ea"/>
          <a:cs typeface="Arial"/>
        </a:defRPr>
      </a:lvl2pPr>
      <a:lvl3pPr marL="1333500" indent="-364490" algn="l" defTabSz="74898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2"/>
          </a:solidFill>
          <a:latin typeface="Arial"/>
          <a:ea typeface="+mn-ea"/>
          <a:cs typeface="Arial"/>
        </a:defRPr>
      </a:lvl3pPr>
      <a:lvl4pPr marL="1858010" indent="-555625" algn="l" defTabSz="748983" rtl="0" eaLnBrk="1" fontAlgn="base" hangingPunct="1">
        <a:spcBef>
          <a:spcPct val="20000"/>
        </a:spcBef>
        <a:spcAft>
          <a:spcPct val="0"/>
        </a:spcAft>
        <a:buFont typeface="Lucida Grande"/>
        <a:buChar char="-"/>
        <a:defRPr sz="3200" kern="1200">
          <a:solidFill>
            <a:schemeClr val="tx2"/>
          </a:solidFill>
          <a:latin typeface="Arial"/>
          <a:ea typeface="+mn-ea"/>
          <a:cs typeface="Arial"/>
        </a:defRPr>
      </a:lvl4pPr>
      <a:lvl5pPr marL="2349183" indent="-491173" algn="l" defTabSz="748983" rtl="0" eaLnBrk="1" fontAlgn="base" hangingPunct="1">
        <a:spcBef>
          <a:spcPct val="20000"/>
        </a:spcBef>
        <a:spcAft>
          <a:spcPct val="0"/>
        </a:spcAft>
        <a:buFont typeface="Lucida Grande"/>
        <a:buChar char="»"/>
        <a:defRPr sz="3200" kern="1200">
          <a:solidFill>
            <a:schemeClr val="tx2"/>
          </a:solidFill>
          <a:latin typeface="Arial"/>
          <a:ea typeface="+mn-ea"/>
          <a:cs typeface="Arial"/>
        </a:defRPr>
      </a:lvl5pPr>
      <a:lvl6pPr marL="4130532" indent="-375502" algn="l" defTabSz="75100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81538" indent="-375502" algn="l" defTabSz="75100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32544" indent="-375502" algn="l" defTabSz="75100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383549" indent="-375502" algn="l" defTabSz="75100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100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51006" algn="l" defTabSz="75100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502012" algn="l" defTabSz="75100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53017" algn="l" defTabSz="75100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3004023" algn="l" defTabSz="75100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755030" algn="l" defTabSz="75100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506036" algn="l" defTabSz="75100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257041" algn="l" defTabSz="75100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6008047" algn="l" defTabSz="751006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>
          <a:xfrm>
            <a:off x="600076" y="380049"/>
            <a:ext cx="11599228" cy="3122612"/>
          </a:xfrm>
        </p:spPr>
        <p:txBody>
          <a:bodyPr/>
          <a:lstStyle/>
          <a:p>
            <a:r>
              <a:rPr lang="en-GB" sz="8000" dirty="0">
                <a:latin typeface="Arial" pitchFamily="34" charset="0"/>
                <a:cs typeface="Arial" pitchFamily="34" charset="0"/>
              </a:rPr>
              <a:t>Guide to </a:t>
            </a:r>
            <a:r>
              <a:rPr lang="en-GB" sz="8000" dirty="0" smtClean="0">
                <a:latin typeface="Arial" pitchFamily="34" charset="0"/>
                <a:cs typeface="Arial" pitchFamily="34" charset="0"/>
              </a:rPr>
              <a:t>Dimensional Measurement </a:t>
            </a:r>
            <a:r>
              <a:rPr lang="en-GB" sz="8000" dirty="0">
                <a:latin typeface="Arial" pitchFamily="34" charset="0"/>
                <a:cs typeface="Arial" pitchFamily="34" charset="0"/>
              </a:rPr>
              <a:t>Equipment</a:t>
            </a:r>
            <a:endParaRPr lang="en-GB" sz="8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Subtitle 5"/>
          <p:cNvSpPr>
            <a:spLocks noGrp="1"/>
          </p:cNvSpPr>
          <p:nvPr>
            <p:ph type="subTitle" idx="1"/>
          </p:nvPr>
        </p:nvSpPr>
        <p:spPr>
          <a:xfrm>
            <a:off x="600076" y="3693795"/>
            <a:ext cx="11599228" cy="657860"/>
          </a:xfrm>
        </p:spPr>
        <p:txBody>
          <a:bodyPr/>
          <a:lstStyle/>
          <a:p>
            <a:pPr>
              <a:lnSpc>
                <a:spcPts val="3605"/>
              </a:lnSpc>
              <a:spcBef>
                <a:spcPct val="0"/>
              </a:spcBef>
            </a:pPr>
            <a:r>
              <a:rPr lang="en-GB" dirty="0">
                <a:latin typeface="Arial" pitchFamily="34" charset="0"/>
                <a:cs typeface="Arial" pitchFamily="34" charset="0"/>
              </a:rPr>
              <a:t>Capability Charts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600076" y="4996180"/>
            <a:ext cx="11597005" cy="500063"/>
          </a:xfrm>
        </p:spPr>
        <p:txBody>
          <a:bodyPr/>
          <a:lstStyle/>
          <a:p>
            <a:pPr marL="33338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Version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3.0 October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2018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9830" y="259080"/>
            <a:ext cx="12841260" cy="9083040"/>
            <a:chOff x="-19830" y="259080"/>
            <a:chExt cx="12841260" cy="9083040"/>
          </a:xfrm>
        </p:grpSpPr>
        <p:pic>
          <p:nvPicPr>
            <p:cNvPr id="307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830" y="259080"/>
              <a:ext cx="12841260" cy="9083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431800" y="787400"/>
              <a:ext cx="2895600" cy="2489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9474200" y="673100"/>
              <a:ext cx="2895600" cy="27051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34192" y="248921"/>
            <a:ext cx="12869985" cy="9103359"/>
            <a:chOff x="-34192" y="248921"/>
            <a:chExt cx="12869985" cy="9103359"/>
          </a:xfrm>
        </p:grpSpPr>
        <p:pic>
          <p:nvPicPr>
            <p:cNvPr id="317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4192" y="248921"/>
              <a:ext cx="12869985" cy="91033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444500" y="6121400"/>
              <a:ext cx="2895600" cy="27051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7419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 noGrp="1"/>
          </p:cNvSpPr>
          <p:nvPr>
            <p:ph type="ctrTitle"/>
          </p:nvPr>
        </p:nvSpPr>
        <p:spPr>
          <a:xfrm>
            <a:off x="602299" y="526734"/>
            <a:ext cx="10972482" cy="1077912"/>
          </a:xfrm>
        </p:spPr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Document Control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574781" y="575629"/>
            <a:ext cx="611188" cy="511175"/>
          </a:xfrm>
        </p:spPr>
        <p:txBody>
          <a:bodyPr/>
          <a:lstStyle/>
          <a:p>
            <a:pPr>
              <a:defRPr/>
            </a:pPr>
            <a:fld id="{84452BAC-30AE-489E-9CC2-9ECA7C616403}" type="slidenum">
              <a:rPr lang="en-GB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080729"/>
              </p:ext>
            </p:extLst>
          </p:nvPr>
        </p:nvGraphicFramePr>
        <p:xfrm>
          <a:off x="1219200" y="2214878"/>
          <a:ext cx="9062721" cy="4226562"/>
        </p:xfrm>
        <a:graphic>
          <a:graphicData uri="http://schemas.openxmlformats.org/drawingml/2006/table">
            <a:tbl>
              <a:tblPr/>
              <a:tblGrid>
                <a:gridCol w="9062721"/>
              </a:tblGrid>
              <a:tr h="704427">
                <a:tc>
                  <a:txBody>
                    <a:bodyPr/>
                    <a:lstStyle/>
                    <a:p>
                      <a:pPr algn="l" fontAlgn="t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Applicability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it-IT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Global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335" marR="13335" marT="13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427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Title: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Guide to Dimensional Measurement Equipment – Capability Charts</a:t>
                      </a:r>
                    </a:p>
                  </a:txBody>
                  <a:tcPr marL="13335" marR="13335" marT="13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427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Author: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Brownell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335" marR="13335" marT="13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427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 Owner: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Andrew</a:t>
                      </a:r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Wall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335" marR="13335" marT="13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427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Version Number: 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335" marR="13335" marT="13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427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 Date and Change History: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</a:t>
                      </a:r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335" marR="13335" marT="1333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R branded template - standard">
  <a:themeElements>
    <a:clrScheme name="RR 2018 Palet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 branded template - standard</Template>
  <TotalTime>18</TotalTime>
  <Words>49</Words>
  <Application>Microsoft Office PowerPoint</Application>
  <PresentationFormat>A3 Paper (297x420 mm)</PresentationFormat>
  <Paragraphs>12</Paragraphs>
  <Slides>4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Lucida Grande</vt:lpstr>
      <vt:lpstr>RR branded template - standard</vt:lpstr>
      <vt:lpstr>Guide to Dimensional Measurement Equipment</vt:lpstr>
      <vt:lpstr>PowerPoint Presentation</vt:lpstr>
      <vt:lpstr>PowerPoint Presentation</vt:lpstr>
      <vt:lpstr>Document Control </vt:lpstr>
    </vt:vector>
  </TitlesOfParts>
  <Company>Rolls-Royce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Checklist    When producing a Rolls-Royce PowerPoint presentation you may need to consider the following:   Export Control issues:  Security Statement:  Copyright/Disclaimer:</dc:title>
  <dc:creator>Toor, Susan</dc:creator>
  <cp:lastModifiedBy>Andrew Wall</cp:lastModifiedBy>
  <cp:revision>10</cp:revision>
  <cp:lastPrinted>2013-06-04T09:49:03Z</cp:lastPrinted>
  <dcterms:created xsi:type="dcterms:W3CDTF">2018-03-08T09:13:12Z</dcterms:created>
  <dcterms:modified xsi:type="dcterms:W3CDTF">2018-10-24T16:00:27Z</dcterms:modified>
</cp:coreProperties>
</file>